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79D4E-66DE-AC4A-E4D9-A31DB37FF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9C911C-F8A8-5C45-0C5C-65D275504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511D334-A7FF-BC0D-AB16-D1A9D5BDA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634A86-9207-6BBF-245A-6CE6F5E1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CA28B1-FB08-AF5F-7A99-BC7E15C1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48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C4B5F-AA1C-61A6-0CD1-69D403119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3657A6-5C53-6EC4-0957-44A855806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9170A6-69CF-86DD-7F49-F81B1417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21B8DF-26FB-A8B1-99C4-FAF91DCF8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16A186-48FC-4CF4-4E23-23C13F6B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026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36797E-D30F-B1BE-152F-11AE3D9A6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90D8F1-CB3D-80E4-3B9F-18BAB96E6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5A9E7A-C5C6-BCC4-36A7-F1A75B79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3E573F-F596-700F-760D-7587AB442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0B23ED-1EAC-97D9-3525-F69CAB973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572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711BB-C4DB-2BCF-0C00-07FDDB253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14CEDC-67F1-AD9B-34A5-A36080FB9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9F0536-D01A-94C6-E176-10862D17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E78E7-9CB6-4D34-7F61-EE62CBE2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2F4487-7E1E-DA65-8EC9-D521598CF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87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2CAC7-5CA7-1249-52F2-0603F30BB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6705FE-75D7-F9DB-D59C-C2615F3CE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F22E79-2612-5EE3-4D06-7CC4EC29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F5F406-4037-0893-24FE-D31D7A33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515959-6D78-EB63-1F81-5140B08D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00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AF7D3-7039-54AE-A67E-6FEB9410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13A965-BFD3-760B-1956-44CE6BF32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847F96-2458-416D-9A63-6F58D646E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F71AA4-0817-9C40-A69C-989BDFB1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6EFE81-5560-E8DA-CA12-230C835EE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565E9E-99F5-B383-57BA-713419DB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282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64379-FF4D-5CD0-F74D-B8945DA0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23DAEF-B8CE-BE15-3DAB-57703786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0976CC-E405-0AE6-3FCF-9AC398DD0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73FED5-D34C-188C-5AC2-B64216C93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404CCB2-BDB5-7959-6750-15C4674995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ED4BA91-972C-ACE4-C472-6F4F881D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0480678-1B83-768B-A3ED-0F1FF29D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AE40203-1BC3-68A7-BACD-016AD6A1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71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14DCF-3686-CC22-1373-3FA1EC54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AA0A0FF-08A8-F32C-BB53-8A44687B3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899FFFA-C8DC-FE05-8D58-6CDC7B300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4AD6092-2C17-1E67-FF21-74F5FB40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116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5436D2-7FC5-EB9F-1E12-2C4C6979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BFE35C8-2548-4DA4-C190-4561DD719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162F9B-9AF1-8F82-9848-66BF0F66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527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60CBD-B828-8E0E-FE66-3AA04EA80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2D8BE9-FEA3-0515-30EE-B906BE808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5DDECA-79BF-7733-2F81-EB3E1D141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2AE4CB5-372E-3E4A-FF3C-FBFA03E3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2BFBA85-9A4B-4A96-5CC0-AC29641A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C02C8E-BA70-073C-059B-8EC55377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22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40A49-6078-9643-D5B9-906A2F0D5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6829429-D2F8-0798-B8AF-03BF3545D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7DD716-37F5-3A61-8799-4B66378D5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917CB3-55F1-F193-AEBB-320E0241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B13B96-0CE8-B2AA-D609-8403DFCD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F9C49D-D6F4-958E-1DBE-0F6352D3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651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08CB9CD-FCB2-40CC-0B3B-73826357C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67D99C-4D0E-4F81-8FB8-B2080B91A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A03FC3-0372-CD53-E0F5-D4511ABE0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FD672-9C1F-4BF9-8EAC-69F28F43F489}" type="datetimeFigureOut">
              <a:rPr lang="nl-NL" smtClean="0"/>
              <a:t>14-10-2022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A5BFA7-0802-8F22-2D77-19458E656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CD044D-F2DA-9B92-62EF-C3AA7A8FC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5C5E-77CE-490B-BC06-6D11F2069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23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0AE0DD91-3213-0375-520E-766B6AE571B6}"/>
              </a:ext>
            </a:extLst>
          </p:cNvPr>
          <p:cNvSpPr txBox="1"/>
          <p:nvPr/>
        </p:nvSpPr>
        <p:spPr>
          <a:xfrm>
            <a:off x="6264965" y="1779105"/>
            <a:ext cx="5721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Presentatie wordt gegeven door:</a:t>
            </a:r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endParaRPr lang="nl-NL" sz="2800"/>
          </a:p>
          <a:p>
            <a:r>
              <a:rPr lang="nl-NL" sz="2800"/>
              <a:t>Presentatie gaat over: </a:t>
            </a:r>
          </a:p>
          <a:p>
            <a:endParaRPr lang="nl-NL" sz="3200"/>
          </a:p>
        </p:txBody>
      </p:sp>
      <p:sp>
        <p:nvSpPr>
          <p:cNvPr id="6" name="Pijl: rechts 5">
            <a:extLst>
              <a:ext uri="{FF2B5EF4-FFF2-40B4-BE49-F238E27FC236}">
                <a16:creationId xmlns:a16="http://schemas.microsoft.com/office/drawing/2014/main" id="{0366A5D4-D7C4-4305-E0F9-BD8F680B50B1}"/>
              </a:ext>
            </a:extLst>
          </p:cNvPr>
          <p:cNvSpPr/>
          <p:nvPr/>
        </p:nvSpPr>
        <p:spPr>
          <a:xfrm>
            <a:off x="2256184" y="874187"/>
            <a:ext cx="5078895" cy="4915356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7200" b="1" err="1"/>
              <a:t>Pe</a:t>
            </a:r>
            <a:r>
              <a:rPr lang="nl-NL" sz="7200" b="1" err="1">
                <a:solidFill>
                  <a:schemeClr val="tx1"/>
                </a:solidFill>
              </a:rPr>
              <a:t>cha</a:t>
            </a:r>
            <a:endParaRPr lang="nl-NL" sz="7200" b="1">
              <a:solidFill>
                <a:schemeClr val="tx1"/>
              </a:solidFill>
            </a:endParaRPr>
          </a:p>
          <a:p>
            <a:pPr algn="ctr"/>
            <a:r>
              <a:rPr lang="nl-NL" sz="7200" b="1" err="1">
                <a:solidFill>
                  <a:schemeClr val="tx1"/>
                </a:solidFill>
              </a:rPr>
              <a:t>Ku</a:t>
            </a:r>
            <a:r>
              <a:rPr lang="nl-NL" sz="7200" b="1" err="1"/>
              <a:t>cha</a:t>
            </a:r>
            <a:endParaRPr lang="nl-NL" sz="7200" b="1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E89C601-0C1E-1662-A629-2E5C5597B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1664990"/>
            <a:ext cx="3048000" cy="333375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C8CAFF60-8E70-DB84-E9E7-514A25EFE839}"/>
              </a:ext>
            </a:extLst>
          </p:cNvPr>
          <p:cNvSpPr txBox="1"/>
          <p:nvPr/>
        </p:nvSpPr>
        <p:spPr>
          <a:xfrm>
            <a:off x="2861156" y="4589964"/>
            <a:ext cx="23303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i="1"/>
              <a:t>10 plaatjes</a:t>
            </a:r>
          </a:p>
          <a:p>
            <a:pPr algn="ctr"/>
            <a:r>
              <a:rPr lang="nl-NL" sz="2000" i="1"/>
              <a:t>20 seconde</a:t>
            </a:r>
          </a:p>
          <a:p>
            <a:pPr algn="ctr"/>
            <a:r>
              <a:rPr lang="nl-NL" sz="2000" i="1"/>
              <a:t> per plaatje</a:t>
            </a:r>
          </a:p>
        </p:txBody>
      </p:sp>
    </p:spTree>
    <p:extLst>
      <p:ext uri="{BB962C8B-B14F-4D97-AF65-F5344CB8AC3E}">
        <p14:creationId xmlns:p14="http://schemas.microsoft.com/office/powerpoint/2010/main" val="415965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9</a:t>
            </a:r>
          </a:p>
        </p:txBody>
      </p:sp>
    </p:spTree>
    <p:extLst>
      <p:ext uri="{BB962C8B-B14F-4D97-AF65-F5344CB8AC3E}">
        <p14:creationId xmlns:p14="http://schemas.microsoft.com/office/powerpoint/2010/main" val="307150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10</a:t>
            </a:r>
          </a:p>
        </p:txBody>
      </p:sp>
    </p:spTree>
    <p:extLst>
      <p:ext uri="{BB962C8B-B14F-4D97-AF65-F5344CB8AC3E}">
        <p14:creationId xmlns:p14="http://schemas.microsoft.com/office/powerpoint/2010/main" val="54193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/>
              <a:t>Plaatje 1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1341674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2</a:t>
            </a:r>
          </a:p>
        </p:txBody>
      </p:sp>
    </p:spTree>
    <p:extLst>
      <p:ext uri="{BB962C8B-B14F-4D97-AF65-F5344CB8AC3E}">
        <p14:creationId xmlns:p14="http://schemas.microsoft.com/office/powerpoint/2010/main" val="378825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3</a:t>
            </a:r>
          </a:p>
        </p:txBody>
      </p:sp>
    </p:spTree>
    <p:extLst>
      <p:ext uri="{BB962C8B-B14F-4D97-AF65-F5344CB8AC3E}">
        <p14:creationId xmlns:p14="http://schemas.microsoft.com/office/powerpoint/2010/main" val="83295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4</a:t>
            </a:r>
          </a:p>
        </p:txBody>
      </p:sp>
    </p:spTree>
    <p:extLst>
      <p:ext uri="{BB962C8B-B14F-4D97-AF65-F5344CB8AC3E}">
        <p14:creationId xmlns:p14="http://schemas.microsoft.com/office/powerpoint/2010/main" val="64166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5</a:t>
            </a:r>
          </a:p>
        </p:txBody>
      </p:sp>
    </p:spTree>
    <p:extLst>
      <p:ext uri="{BB962C8B-B14F-4D97-AF65-F5344CB8AC3E}">
        <p14:creationId xmlns:p14="http://schemas.microsoft.com/office/powerpoint/2010/main" val="26520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6</a:t>
            </a:r>
          </a:p>
        </p:txBody>
      </p:sp>
    </p:spTree>
    <p:extLst>
      <p:ext uri="{BB962C8B-B14F-4D97-AF65-F5344CB8AC3E}">
        <p14:creationId xmlns:p14="http://schemas.microsoft.com/office/powerpoint/2010/main" val="28143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7</a:t>
            </a:r>
          </a:p>
        </p:txBody>
      </p:sp>
    </p:spTree>
    <p:extLst>
      <p:ext uri="{BB962C8B-B14F-4D97-AF65-F5344CB8AC3E}">
        <p14:creationId xmlns:p14="http://schemas.microsoft.com/office/powerpoint/2010/main" val="1221319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05357955-1EDE-A8E1-B880-868C22DAAAB9}"/>
              </a:ext>
            </a:extLst>
          </p:cNvPr>
          <p:cNvSpPr txBox="1"/>
          <p:nvPr/>
        </p:nvSpPr>
        <p:spPr>
          <a:xfrm>
            <a:off x="255104" y="2941982"/>
            <a:ext cx="11936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Plaatje 8</a:t>
            </a:r>
          </a:p>
        </p:txBody>
      </p:sp>
    </p:spTree>
    <p:extLst>
      <p:ext uri="{BB962C8B-B14F-4D97-AF65-F5344CB8AC3E}">
        <p14:creationId xmlns:p14="http://schemas.microsoft.com/office/powerpoint/2010/main" val="242819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0">
        <p14:reveal/>
      </p:transition>
    </mc:Choice>
    <mc:Fallback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38</Words>
  <Application>Microsoft Office PowerPoint</Application>
  <PresentationFormat>Breedbeeld</PresentationFormat>
  <Paragraphs>22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Kolste, L.L.C. (Liset)</dc:creator>
  <cp:lastModifiedBy>Mönnink-Koiter, N.W. (Nicole) de</cp:lastModifiedBy>
  <cp:revision>3</cp:revision>
  <dcterms:created xsi:type="dcterms:W3CDTF">2022-09-27T11:15:19Z</dcterms:created>
  <dcterms:modified xsi:type="dcterms:W3CDTF">2022-10-14T09:03:08Z</dcterms:modified>
</cp:coreProperties>
</file>