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079D4E-66DE-AC4A-E4D9-A31DB37FF9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49C911C-F8A8-5C45-0C5C-65D2755047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511D334-A7FF-BC0D-AB16-D1A9D5BDA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FD672-9C1F-4BF9-8EAC-69F28F43F489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4634A86-9207-6BBF-245A-6CE6F5E1B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CA28B1-FB08-AF5F-7A99-BC7E15C13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65C5E-77CE-490B-BC06-6D11F20695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1485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0" advTm="20000">
        <p14:reveal/>
      </p:transition>
    </mc:Choice>
    <mc:Fallback>
      <p:transition spd="slow" advClick="0" advTm="2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7C4B5F-AA1C-61A6-0CD1-69D403119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E3657A6-5C53-6EC4-0957-44A855806D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09170A6-69CF-86DD-7F49-F81B1417E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FD672-9C1F-4BF9-8EAC-69F28F43F489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21B8DF-26FB-A8B1-99C4-FAF91DCF8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116A186-48FC-4CF4-4E23-23C13F6B0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65C5E-77CE-490B-BC06-6D11F20695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0267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0" advTm="20000">
        <p14:reveal/>
      </p:transition>
    </mc:Choice>
    <mc:Fallback>
      <p:transition spd="slow" advClick="0" advTm="2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336797E-D30F-B1BE-152F-11AE3D9A64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B90D8F1-CB3D-80E4-3B9F-18BAB96E67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25A9E7A-C5C6-BCC4-36A7-F1A75B797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FD672-9C1F-4BF9-8EAC-69F28F43F489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73E573F-F596-700F-760D-7587AB442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F0B23ED-1EAC-97D9-3525-F69CAB973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65C5E-77CE-490B-BC06-6D11F20695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4572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0" advTm="20000">
        <p14:reveal/>
      </p:transition>
    </mc:Choice>
    <mc:Fallback>
      <p:transition spd="slow" advClick="0" advTm="2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F711BB-C4DB-2BCF-0C00-07FDDB253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14CEDC-67F1-AD9B-34A5-A36080FB9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59F0536-D01A-94C6-E176-10862D178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FD672-9C1F-4BF9-8EAC-69F28F43F489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72E78E7-9CB6-4D34-7F61-EE62CBE2D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22F4487-7E1E-DA65-8EC9-D521598CF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65C5E-77CE-490B-BC06-6D11F20695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1871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0" advTm="20000">
        <p14:reveal/>
      </p:transition>
    </mc:Choice>
    <mc:Fallback>
      <p:transition spd="slow" advClick="0" advTm="2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02CAC7-5CA7-1249-52F2-0603F30BB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A6705FE-75D7-F9DB-D59C-C2615F3CE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0F22E79-2612-5EE3-4D06-7CC4EC298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FD672-9C1F-4BF9-8EAC-69F28F43F489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AF5F406-4037-0893-24FE-D31D7A332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4515959-6D78-EB63-1F81-5140B08D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65C5E-77CE-490B-BC06-6D11F20695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40067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0" advTm="20000">
        <p14:reveal/>
      </p:transition>
    </mc:Choice>
    <mc:Fallback>
      <p:transition spd="slow" advClick="0" advTm="2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AAF7D3-7039-54AE-A67E-6FEB9410E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713A965-BFD3-760B-1956-44CE6BF322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2847F96-2458-416D-9A63-6F58D646E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8F71AA4-0817-9C40-A69C-989BDFB13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FD672-9C1F-4BF9-8EAC-69F28F43F489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A6EFE81-5560-E8DA-CA12-230C835EE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7565E9E-99F5-B383-57BA-713419DB8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65C5E-77CE-490B-BC06-6D11F20695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8282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0" advTm="20000">
        <p14:reveal/>
      </p:transition>
    </mc:Choice>
    <mc:Fallback>
      <p:transition spd="slow" advClick="0" advTm="2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A64379-FF4D-5CD0-F74D-B8945DA03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B23DAEF-B8CE-BE15-3DAB-57703786D4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B0976CC-E405-0AE6-3FCF-9AC398DD06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373FED5-D34C-188C-5AC2-B64216C93E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404CCB2-BDB5-7959-6750-15C4674995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ED4BA91-972C-ACE4-C472-6F4F881DA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FD672-9C1F-4BF9-8EAC-69F28F43F489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F0480678-1B83-768B-A3ED-0F1FF29D4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AE40203-1BC3-68A7-BACD-016AD6A19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65C5E-77CE-490B-BC06-6D11F20695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6712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0" advTm="20000">
        <p14:reveal/>
      </p:transition>
    </mc:Choice>
    <mc:Fallback>
      <p:transition spd="slow" advClick="0" advTm="2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F14DCF-3686-CC22-1373-3FA1EC543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AA0A0FF-08A8-F32C-BB53-8A44687B3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FD672-9C1F-4BF9-8EAC-69F28F43F489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899FFFA-C8DC-FE05-8D58-6CDC7B300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4AD6092-2C17-1E67-FF21-74F5FB407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65C5E-77CE-490B-BC06-6D11F20695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6116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0" advTm="20000">
        <p14:reveal/>
      </p:transition>
    </mc:Choice>
    <mc:Fallback>
      <p:transition spd="slow" advClick="0" advTm="2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95436D2-7FC5-EB9F-1E12-2C4C69798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FD672-9C1F-4BF9-8EAC-69F28F43F489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BFE35C8-2548-4DA4-C190-4561DD719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6162F9B-9AF1-8F82-9848-66BF0F661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65C5E-77CE-490B-BC06-6D11F20695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5278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0" advTm="20000">
        <p14:reveal/>
      </p:transition>
    </mc:Choice>
    <mc:Fallback>
      <p:transition spd="slow" advClick="0" advTm="2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B60CBD-B828-8E0E-FE66-3AA04EA80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42D8BE9-FEA3-0515-30EE-B906BE808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65DDECA-79BF-7733-2F81-EB3E1D1412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2AE4CB5-372E-3E4A-FF3C-FBFA03E35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FD672-9C1F-4BF9-8EAC-69F28F43F489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2BFBA85-9A4B-4A96-5CC0-AC29641AE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7C02C8E-BA70-073C-059B-8EC55377C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65C5E-77CE-490B-BC06-6D11F20695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3622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0" advTm="20000">
        <p14:reveal/>
      </p:transition>
    </mc:Choice>
    <mc:Fallback>
      <p:transition spd="slow" advClick="0" advTm="2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E40A49-6078-9643-D5B9-906A2F0D5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56829429-D2F8-0798-B8AF-03BF3545DB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17DD716-37F5-3A61-8799-4B66378D59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6917CB3-55F1-F193-AEBB-320E0241B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FD672-9C1F-4BF9-8EAC-69F28F43F489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1B13B96-0CE8-B2AA-D609-8403DFCDC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DF9C49D-D6F4-958E-1DBE-0F6352D33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65C5E-77CE-490B-BC06-6D11F20695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2651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0" advTm="20000">
        <p14:reveal/>
      </p:transition>
    </mc:Choice>
    <mc:Fallback>
      <p:transition spd="slow" advClick="0" advTm="2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08CB9CD-FCB2-40CC-0B3B-73826357C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567D99C-4D0E-4F81-8FB8-B2080B91AD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1A03FC3-0372-CD53-E0F5-D4511ABE09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FD672-9C1F-4BF9-8EAC-69F28F43F489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EA5BFA7-0802-8F22-2D77-19458E6564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9CD044D-F2DA-9B92-62EF-C3AA7A8FC8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65C5E-77CE-490B-BC06-6D11F206950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6230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advClick="0" advTm="20000">
        <p14:reveal/>
      </p:transition>
    </mc:Choice>
    <mc:Fallback>
      <p:transition spd="slow" advClick="0" advTm="20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0AE0DD91-3213-0375-520E-766B6AE571B6}"/>
              </a:ext>
            </a:extLst>
          </p:cNvPr>
          <p:cNvSpPr txBox="1"/>
          <p:nvPr/>
        </p:nvSpPr>
        <p:spPr>
          <a:xfrm>
            <a:off x="6264965" y="1779105"/>
            <a:ext cx="57210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/>
              <a:t>Presentatie wordt gegeven door:</a:t>
            </a:r>
          </a:p>
          <a:p>
            <a:endParaRPr lang="nl-NL" sz="2800"/>
          </a:p>
          <a:p>
            <a:endParaRPr lang="nl-NL" sz="2800"/>
          </a:p>
          <a:p>
            <a:endParaRPr lang="nl-NL" sz="2800"/>
          </a:p>
          <a:p>
            <a:endParaRPr lang="nl-NL" sz="2800"/>
          </a:p>
          <a:p>
            <a:endParaRPr lang="nl-NL" sz="2800"/>
          </a:p>
          <a:p>
            <a:r>
              <a:rPr lang="nl-NL" sz="2800"/>
              <a:t>Presentatie gaat over: </a:t>
            </a:r>
          </a:p>
          <a:p>
            <a:endParaRPr lang="nl-NL" sz="3200"/>
          </a:p>
        </p:txBody>
      </p:sp>
      <p:sp>
        <p:nvSpPr>
          <p:cNvPr id="6" name="Pijl: rechts 5">
            <a:extLst>
              <a:ext uri="{FF2B5EF4-FFF2-40B4-BE49-F238E27FC236}">
                <a16:creationId xmlns:a16="http://schemas.microsoft.com/office/drawing/2014/main" id="{0366A5D4-D7C4-4305-E0F9-BD8F680B50B1}"/>
              </a:ext>
            </a:extLst>
          </p:cNvPr>
          <p:cNvSpPr/>
          <p:nvPr/>
        </p:nvSpPr>
        <p:spPr>
          <a:xfrm>
            <a:off x="2256184" y="874187"/>
            <a:ext cx="5078895" cy="4915356"/>
          </a:xfrm>
          <a:prstGeom prst="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7200" b="1" err="1"/>
              <a:t>Pe</a:t>
            </a:r>
            <a:r>
              <a:rPr lang="nl-NL" sz="7200" b="1" err="1">
                <a:solidFill>
                  <a:schemeClr val="tx1"/>
                </a:solidFill>
              </a:rPr>
              <a:t>cha</a:t>
            </a:r>
            <a:endParaRPr lang="nl-NL" sz="7200" b="1">
              <a:solidFill>
                <a:schemeClr val="tx1"/>
              </a:solidFill>
            </a:endParaRPr>
          </a:p>
          <a:p>
            <a:pPr algn="ctr"/>
            <a:r>
              <a:rPr lang="nl-NL" sz="7200" b="1" err="1">
                <a:solidFill>
                  <a:schemeClr val="tx1"/>
                </a:solidFill>
              </a:rPr>
              <a:t>Ku</a:t>
            </a:r>
            <a:r>
              <a:rPr lang="nl-NL" sz="7200" b="1" err="1"/>
              <a:t>cha</a:t>
            </a:r>
            <a:endParaRPr lang="nl-NL" sz="7200" b="1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E89C601-0C1E-1662-A629-2E5C5597BA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1664990"/>
            <a:ext cx="3048000" cy="3333750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C8CAFF60-8E70-DB84-E9E7-514A25EFE839}"/>
              </a:ext>
            </a:extLst>
          </p:cNvPr>
          <p:cNvSpPr txBox="1"/>
          <p:nvPr/>
        </p:nvSpPr>
        <p:spPr>
          <a:xfrm>
            <a:off x="2861156" y="4589964"/>
            <a:ext cx="23303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 i="1"/>
              <a:t>10 plaatjes</a:t>
            </a:r>
          </a:p>
          <a:p>
            <a:pPr algn="ctr"/>
            <a:r>
              <a:rPr lang="nl-NL" sz="2000" i="1"/>
              <a:t>20 seconde</a:t>
            </a:r>
          </a:p>
          <a:p>
            <a:pPr algn="ctr"/>
            <a:r>
              <a:rPr lang="nl-NL" sz="2000" i="1"/>
              <a:t> per plaatje</a:t>
            </a:r>
          </a:p>
        </p:txBody>
      </p:sp>
    </p:spTree>
    <p:extLst>
      <p:ext uri="{BB962C8B-B14F-4D97-AF65-F5344CB8AC3E}">
        <p14:creationId xmlns:p14="http://schemas.microsoft.com/office/powerpoint/2010/main" val="4159650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0" advTm="20000">
        <p14:reveal/>
      </p:transition>
    </mc:Choice>
    <mc:Fallback>
      <p:transition spd="slow" advClick="0" advTm="20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05357955-1EDE-A8E1-B880-868C22DAAAB9}"/>
              </a:ext>
            </a:extLst>
          </p:cNvPr>
          <p:cNvSpPr txBox="1"/>
          <p:nvPr/>
        </p:nvSpPr>
        <p:spPr>
          <a:xfrm>
            <a:off x="255104" y="2941982"/>
            <a:ext cx="11936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800" dirty="0"/>
              <a:t>Plaatje 9</a:t>
            </a:r>
          </a:p>
        </p:txBody>
      </p:sp>
    </p:spTree>
    <p:extLst>
      <p:ext uri="{BB962C8B-B14F-4D97-AF65-F5344CB8AC3E}">
        <p14:creationId xmlns:p14="http://schemas.microsoft.com/office/powerpoint/2010/main" val="3071504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0" advTm="20000">
        <p14:reveal/>
      </p:transition>
    </mc:Choice>
    <mc:Fallback>
      <p:transition spd="slow" advClick="0" advTm="2000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05357955-1EDE-A8E1-B880-868C22DAAAB9}"/>
              </a:ext>
            </a:extLst>
          </p:cNvPr>
          <p:cNvSpPr txBox="1"/>
          <p:nvPr/>
        </p:nvSpPr>
        <p:spPr>
          <a:xfrm>
            <a:off x="255104" y="2941982"/>
            <a:ext cx="11936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800" dirty="0"/>
              <a:t>Plaatje 10</a:t>
            </a:r>
          </a:p>
        </p:txBody>
      </p:sp>
    </p:spTree>
    <p:extLst>
      <p:ext uri="{BB962C8B-B14F-4D97-AF65-F5344CB8AC3E}">
        <p14:creationId xmlns:p14="http://schemas.microsoft.com/office/powerpoint/2010/main" val="541931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0" advTm="20000">
        <p14:reveal/>
      </p:transition>
    </mc:Choice>
    <mc:Fallback>
      <p:transition spd="slow" advClick="0" advTm="2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05357955-1EDE-A8E1-B880-868C22DAAAB9}"/>
              </a:ext>
            </a:extLst>
          </p:cNvPr>
          <p:cNvSpPr txBox="1"/>
          <p:nvPr/>
        </p:nvSpPr>
        <p:spPr>
          <a:xfrm>
            <a:off x="255104" y="2941982"/>
            <a:ext cx="11936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800"/>
              <a:t>Plaatje 1</a:t>
            </a:r>
            <a:endParaRPr lang="nl-NL" sz="4800" dirty="0"/>
          </a:p>
        </p:txBody>
      </p:sp>
    </p:spTree>
    <p:extLst>
      <p:ext uri="{BB962C8B-B14F-4D97-AF65-F5344CB8AC3E}">
        <p14:creationId xmlns:p14="http://schemas.microsoft.com/office/powerpoint/2010/main" val="1341674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0" advTm="20000">
        <p14:reveal/>
      </p:transition>
    </mc:Choice>
    <mc:Fallback>
      <p:transition spd="slow" advClick="0" advTm="2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05357955-1EDE-A8E1-B880-868C22DAAAB9}"/>
              </a:ext>
            </a:extLst>
          </p:cNvPr>
          <p:cNvSpPr txBox="1"/>
          <p:nvPr/>
        </p:nvSpPr>
        <p:spPr>
          <a:xfrm>
            <a:off x="255104" y="2941982"/>
            <a:ext cx="11936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800" dirty="0"/>
              <a:t>Plaatje 2</a:t>
            </a:r>
          </a:p>
        </p:txBody>
      </p:sp>
    </p:spTree>
    <p:extLst>
      <p:ext uri="{BB962C8B-B14F-4D97-AF65-F5344CB8AC3E}">
        <p14:creationId xmlns:p14="http://schemas.microsoft.com/office/powerpoint/2010/main" val="3788259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0" advTm="20000">
        <p14:reveal/>
      </p:transition>
    </mc:Choice>
    <mc:Fallback>
      <p:transition spd="slow" advClick="0" advTm="2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05357955-1EDE-A8E1-B880-868C22DAAAB9}"/>
              </a:ext>
            </a:extLst>
          </p:cNvPr>
          <p:cNvSpPr txBox="1"/>
          <p:nvPr/>
        </p:nvSpPr>
        <p:spPr>
          <a:xfrm>
            <a:off x="255104" y="2941982"/>
            <a:ext cx="11936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800" dirty="0"/>
              <a:t>Plaatje 3</a:t>
            </a:r>
          </a:p>
        </p:txBody>
      </p:sp>
    </p:spTree>
    <p:extLst>
      <p:ext uri="{BB962C8B-B14F-4D97-AF65-F5344CB8AC3E}">
        <p14:creationId xmlns:p14="http://schemas.microsoft.com/office/powerpoint/2010/main" val="832959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0" advTm="20000">
        <p14:reveal/>
      </p:transition>
    </mc:Choice>
    <mc:Fallback>
      <p:transition spd="slow" advClick="0" advTm="2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05357955-1EDE-A8E1-B880-868C22DAAAB9}"/>
              </a:ext>
            </a:extLst>
          </p:cNvPr>
          <p:cNvSpPr txBox="1"/>
          <p:nvPr/>
        </p:nvSpPr>
        <p:spPr>
          <a:xfrm>
            <a:off x="255104" y="2941982"/>
            <a:ext cx="11936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800" dirty="0"/>
              <a:t>Plaatje 4</a:t>
            </a:r>
          </a:p>
        </p:txBody>
      </p:sp>
    </p:spTree>
    <p:extLst>
      <p:ext uri="{BB962C8B-B14F-4D97-AF65-F5344CB8AC3E}">
        <p14:creationId xmlns:p14="http://schemas.microsoft.com/office/powerpoint/2010/main" val="641667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0" advTm="20000">
        <p14:reveal/>
      </p:transition>
    </mc:Choice>
    <mc:Fallback>
      <p:transition spd="slow" advClick="0" advTm="20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05357955-1EDE-A8E1-B880-868C22DAAAB9}"/>
              </a:ext>
            </a:extLst>
          </p:cNvPr>
          <p:cNvSpPr txBox="1"/>
          <p:nvPr/>
        </p:nvSpPr>
        <p:spPr>
          <a:xfrm>
            <a:off x="255104" y="2941982"/>
            <a:ext cx="11936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800" dirty="0"/>
              <a:t>Plaatje 5</a:t>
            </a:r>
          </a:p>
        </p:txBody>
      </p:sp>
    </p:spTree>
    <p:extLst>
      <p:ext uri="{BB962C8B-B14F-4D97-AF65-F5344CB8AC3E}">
        <p14:creationId xmlns:p14="http://schemas.microsoft.com/office/powerpoint/2010/main" val="265201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0" advTm="20000">
        <p14:reveal/>
      </p:transition>
    </mc:Choice>
    <mc:Fallback>
      <p:transition spd="slow" advClick="0" advTm="20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05357955-1EDE-A8E1-B880-868C22DAAAB9}"/>
              </a:ext>
            </a:extLst>
          </p:cNvPr>
          <p:cNvSpPr txBox="1"/>
          <p:nvPr/>
        </p:nvSpPr>
        <p:spPr>
          <a:xfrm>
            <a:off x="255104" y="2941982"/>
            <a:ext cx="11936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800" dirty="0"/>
              <a:t>Plaatje 6</a:t>
            </a:r>
          </a:p>
        </p:txBody>
      </p:sp>
    </p:spTree>
    <p:extLst>
      <p:ext uri="{BB962C8B-B14F-4D97-AF65-F5344CB8AC3E}">
        <p14:creationId xmlns:p14="http://schemas.microsoft.com/office/powerpoint/2010/main" val="281432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0" advTm="20000">
        <p14:reveal/>
      </p:transition>
    </mc:Choice>
    <mc:Fallback>
      <p:transition spd="slow" advClick="0" advTm="20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05357955-1EDE-A8E1-B880-868C22DAAAB9}"/>
              </a:ext>
            </a:extLst>
          </p:cNvPr>
          <p:cNvSpPr txBox="1"/>
          <p:nvPr/>
        </p:nvSpPr>
        <p:spPr>
          <a:xfrm>
            <a:off x="255104" y="2941982"/>
            <a:ext cx="11936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800" dirty="0"/>
              <a:t>Plaatje 7</a:t>
            </a:r>
          </a:p>
        </p:txBody>
      </p:sp>
    </p:spTree>
    <p:extLst>
      <p:ext uri="{BB962C8B-B14F-4D97-AF65-F5344CB8AC3E}">
        <p14:creationId xmlns:p14="http://schemas.microsoft.com/office/powerpoint/2010/main" val="1221319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0" advTm="20000">
        <p14:reveal/>
      </p:transition>
    </mc:Choice>
    <mc:Fallback>
      <p:transition spd="slow" advClick="0" advTm="20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05357955-1EDE-A8E1-B880-868C22DAAAB9}"/>
              </a:ext>
            </a:extLst>
          </p:cNvPr>
          <p:cNvSpPr txBox="1"/>
          <p:nvPr/>
        </p:nvSpPr>
        <p:spPr>
          <a:xfrm>
            <a:off x="255104" y="2941982"/>
            <a:ext cx="11936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800" dirty="0"/>
              <a:t>Plaatje 8</a:t>
            </a:r>
          </a:p>
        </p:txBody>
      </p:sp>
    </p:spTree>
    <p:extLst>
      <p:ext uri="{BB962C8B-B14F-4D97-AF65-F5344CB8AC3E}">
        <p14:creationId xmlns:p14="http://schemas.microsoft.com/office/powerpoint/2010/main" val="24281968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0" advTm="20000">
        <p14:reveal/>
      </p:transition>
    </mc:Choice>
    <mc:Fallback>
      <p:transition spd="slow" advClick="0" advTm="20000">
        <p:fade/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1242</TotalTime>
  <Words>38</Words>
  <Application>Microsoft Office PowerPoint</Application>
  <PresentationFormat>Breedbeeld</PresentationFormat>
  <Paragraphs>22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Kolste, L.L.C. (Liset)</dc:creator>
  <cp:lastModifiedBy>Mönnink-Koiter, N.W. (Nicole) de</cp:lastModifiedBy>
  <cp:revision>3</cp:revision>
  <dcterms:created xsi:type="dcterms:W3CDTF">2022-09-27T11:15:19Z</dcterms:created>
  <dcterms:modified xsi:type="dcterms:W3CDTF">2022-10-14T09:03:08Z</dcterms:modified>
</cp:coreProperties>
</file>